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8" r:id="rId3"/>
    <p:sldId id="257" r:id="rId4"/>
    <p:sldId id="259" r:id="rId5"/>
    <p:sldId id="260" r:id="rId6"/>
    <p:sldId id="263" r:id="rId7"/>
    <p:sldId id="265" r:id="rId8"/>
    <p:sldId id="266" r:id="rId9"/>
    <p:sldId id="267" r:id="rId10"/>
    <p:sldId id="268" r:id="rId11"/>
    <p:sldId id="269" r:id="rId12"/>
    <p:sldId id="296" r:id="rId13"/>
    <p:sldId id="271" r:id="rId14"/>
    <p:sldId id="275" r:id="rId15"/>
    <p:sldId id="276" r:id="rId16"/>
    <p:sldId id="277" r:id="rId17"/>
    <p:sldId id="295" r:id="rId18"/>
    <p:sldId id="278" r:id="rId19"/>
    <p:sldId id="279" r:id="rId20"/>
    <p:sldId id="29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>
      <p:cViewPr>
        <p:scale>
          <a:sx n="110" d="100"/>
          <a:sy n="110" d="100"/>
        </p:scale>
        <p:origin x="-84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DD4D8-1044-482E-BDFB-ACF6C2973604}" type="datetimeFigureOut">
              <a:rPr lang="ru-RU" smtClean="0"/>
              <a:pPr/>
              <a:t>15.07.2022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1D39A-18AF-4BB2-AE66-DED7CD532A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32856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ИНСТРУКЦИЯ ПО ПОДАЧЕ ЗАЯВЛЕНИЯ НА ПОСТУПЛЕНИЕ В ОРДИНАТУРУ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ПОРТАЛЕ СПБГПМУ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6309320"/>
            <a:ext cx="3238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Смотреть примечания (стр. 17)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17234" r="1764" b="13467"/>
          <a:stretch>
            <a:fillRect/>
          </a:stretch>
        </p:blipFill>
        <p:spPr bwMode="auto">
          <a:xfrm>
            <a:off x="179512" y="1412776"/>
            <a:ext cx="887225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332656"/>
            <a:ext cx="914400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ОБОЗНАЧИТЬ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НЕОБХОДИМОСТЬ ВСТУПИТЕЛЬНЫХ ИСПЫТАНИЙ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ВНЕСТИ ДАННЫЕ О ПРОХОЖДЕНИИ АККРЕДИТАЦИИ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(2021-2022 гг.)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589240"/>
            <a:ext cx="91440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УКАЗАТЬ СПЕЦИАЛЬНОСТЬ ПРЕДЫДУЩЕГО ОБРАЗОВАНИЯ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2564904"/>
            <a:ext cx="23762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1475656" y="2780928"/>
            <a:ext cx="3096344" cy="302433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14763" t="9534" r="1764" b="9967"/>
          <a:stretch>
            <a:fillRect/>
          </a:stretch>
        </p:blipFill>
        <p:spPr bwMode="auto">
          <a:xfrm>
            <a:off x="323528" y="1556792"/>
            <a:ext cx="8316416" cy="45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78396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УКАЗАТЬ ДОСТИЖЕНИЯ (ПРИ  НАЛИЧИИ) 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ПРИКРЕПИТЬ ПОДТВЕРЖДАЮЩИЕ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ДОКУМЕНТЫ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9534" r="1764" b="50567"/>
          <a:stretch>
            <a:fillRect/>
          </a:stretch>
        </p:blipFill>
        <p:spPr bwMode="auto">
          <a:xfrm>
            <a:off x="1" y="1772816"/>
            <a:ext cx="9144000" cy="243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СКАЧАТЬ ОБРАЗЦЫ ЗАЯВЛЕНИЙ И ПОДПИСАТЬ 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ПРИКРЕПИТЬ ВСЕ ДОКУМЕНТЫ</a:t>
            </a:r>
          </a:p>
        </p:txBody>
      </p:sp>
      <p:sp>
        <p:nvSpPr>
          <p:cNvPr id="5" name="Овал 4"/>
          <p:cNvSpPr/>
          <p:nvPr/>
        </p:nvSpPr>
        <p:spPr>
          <a:xfrm>
            <a:off x="4716016" y="2996952"/>
            <a:ext cx="180020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563888" y="1340768"/>
            <a:ext cx="4392488" cy="1800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 l="40944" t="12201" r="26562" b="5201"/>
          <a:stretch>
            <a:fillRect/>
          </a:stretch>
        </p:blipFill>
        <p:spPr bwMode="auto">
          <a:xfrm>
            <a:off x="179512" y="908720"/>
            <a:ext cx="423029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 l="40944" t="12901" r="26375" b="5201"/>
          <a:stretch>
            <a:fillRect/>
          </a:stretch>
        </p:blipFill>
        <p:spPr bwMode="auto">
          <a:xfrm>
            <a:off x="4499377" y="908720"/>
            <a:ext cx="4393103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7" y="447055"/>
            <a:ext cx="8640961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ОБРАЗЕЦ ЗАЯВЛЕНИЯ О ПРИЕМЕ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12334" r="1764" b="6467"/>
          <a:stretch>
            <a:fillRect/>
          </a:stretch>
        </p:blipFill>
        <p:spPr bwMode="auto">
          <a:xfrm>
            <a:off x="92098" y="1268760"/>
            <a:ext cx="8944398" cy="4848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620688"/>
            <a:ext cx="91440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СОХРАНИТЬ (при  наличии всех копий)</a:t>
            </a:r>
          </a:p>
        </p:txBody>
      </p:sp>
      <p:sp>
        <p:nvSpPr>
          <p:cNvPr id="5" name="Овал 4"/>
          <p:cNvSpPr/>
          <p:nvPr/>
        </p:nvSpPr>
        <p:spPr>
          <a:xfrm>
            <a:off x="7164288" y="1988840"/>
            <a:ext cx="1296144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35238" t="29134" r="19482" b="28167"/>
          <a:stretch>
            <a:fillRect/>
          </a:stretch>
        </p:blipFill>
        <p:spPr bwMode="auto">
          <a:xfrm>
            <a:off x="395536" y="1484784"/>
            <a:ext cx="828092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620688"/>
            <a:ext cx="91440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ОТПРАВИТЬ ЗАЯВЛЕНИЕ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l="12988" t="6601" r="1569" b="5901"/>
          <a:stretch>
            <a:fillRect/>
          </a:stretch>
        </p:blipFill>
        <p:spPr bwMode="auto">
          <a:xfrm>
            <a:off x="0" y="692696"/>
            <a:ext cx="8952831" cy="515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914400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ЗАЯВЛЕНИЕ УСПЕШНО СФОРМИРОВАНО!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(просим учесть следующие моменты, см. слайды ниже!!!)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6734" r="23419" b="41467"/>
          <a:stretch>
            <a:fillRect/>
          </a:stretch>
        </p:blipFill>
        <p:spPr bwMode="auto">
          <a:xfrm>
            <a:off x="0" y="908720"/>
            <a:ext cx="8910955" cy="3390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ПРИМЕЧАНИЯ и СЛОЖНОСТИ РАБОТЫ С ПОРТАЛОМ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2564904"/>
            <a:ext cx="1152128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3593" y="4725144"/>
            <a:ext cx="898040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 можете указать приоритетную специальность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форму обучения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(если в заявлении указано несколько вариантов)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этого нужно добавить </a:t>
            </a:r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согласие на зачисление</a:t>
            </a:r>
            <a:endParaRPr lang="ru-RU" sz="2400" i="1" dirty="0">
              <a:solidFill>
                <a:srgbClr val="00B05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47664" y="2636912"/>
            <a:ext cx="115212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836712"/>
            <a:ext cx="3151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Примечание №1 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Приоритетная специальность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41538" t="12334" r="25782" b="5768"/>
          <a:stretch>
            <a:fillRect/>
          </a:stretch>
        </p:blipFill>
        <p:spPr bwMode="auto">
          <a:xfrm>
            <a:off x="179512" y="1025352"/>
            <a:ext cx="413769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34644" t="10101" r="34644" b="38100"/>
          <a:stretch>
            <a:fillRect/>
          </a:stretch>
        </p:blipFill>
        <p:spPr bwMode="auto">
          <a:xfrm>
            <a:off x="4247456" y="1628800"/>
            <a:ext cx="4896544" cy="464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332656"/>
            <a:ext cx="914400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СКАЧАТЬ, ПОДПИСАТЬ И ПРИКРЕПИТЬ ОБРАЗЕЦ ЗАЯВЛЕНИЯ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95936" y="4509120"/>
            <a:ext cx="33843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085184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необходимости исправить паспортные данные (прикрепить иную копию паспорта) -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создать новый документ удостоверяющий личность и отметить актуальный паспорт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29133" r="1764" b="18367"/>
          <a:stretch>
            <a:fillRect/>
          </a:stretch>
        </p:blipFill>
        <p:spPr bwMode="auto">
          <a:xfrm>
            <a:off x="0" y="1484784"/>
            <a:ext cx="9144000" cy="320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107504" y="2276872"/>
            <a:ext cx="201622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Примечание №2 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Исправить паспортные данные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094" t="27033" r="20269" b="22567"/>
          <a:stretch>
            <a:fillRect/>
          </a:stretch>
        </p:blipFill>
        <p:spPr bwMode="auto">
          <a:xfrm>
            <a:off x="251520" y="1484784"/>
            <a:ext cx="8552442" cy="399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ЭТАП: РЕГИСТРАЦИЯ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581128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необходимости изменить копию документа*: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вернуться к редакции заявления 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перечне документов поступающего навести курсор мыши на необходимый прикрепленный файл и нажать на крестик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прикрепить новый файл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Примечание №3 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Внести иные копии документов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30533" r="1764" b="28867"/>
          <a:stretch>
            <a:fillRect/>
          </a:stretch>
        </p:blipFill>
        <p:spPr bwMode="auto">
          <a:xfrm>
            <a:off x="0" y="1556792"/>
            <a:ext cx="9144000" cy="247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20072" y="6093296"/>
            <a:ext cx="3816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*паспорт и индивидуальные достижения меняются на страницах ранее</a:t>
            </a:r>
            <a:endParaRPr lang="ru-RU" sz="1600" i="1" dirty="0"/>
          </a:p>
        </p:txBody>
      </p:sp>
      <p:sp>
        <p:nvSpPr>
          <p:cNvPr id="9" name="Овал 8"/>
          <p:cNvSpPr/>
          <p:nvPr/>
        </p:nvSpPr>
        <p:spPr>
          <a:xfrm>
            <a:off x="0" y="1484784"/>
            <a:ext cx="125963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236296" y="2564904"/>
            <a:ext cx="125963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4606" t="24233" r="12001" b="25367"/>
          <a:stretch>
            <a:fillRect/>
          </a:stretch>
        </p:blipFill>
        <p:spPr bwMode="auto">
          <a:xfrm>
            <a:off x="107504" y="1268760"/>
            <a:ext cx="8928992" cy="3993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ЭТАП: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ПОДАТЬ ЗАЯВЛЕНИЕ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13382" t="7301" r="1181" b="25500"/>
          <a:stretch>
            <a:fillRect/>
          </a:stretch>
        </p:blipFill>
        <p:spPr bwMode="auto">
          <a:xfrm>
            <a:off x="0" y="1268760"/>
            <a:ext cx="9144000" cy="404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УКАЗАТЬ СНИЛС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4333" t="9152" r="16695" b="9267"/>
          <a:stretch>
            <a:fillRect/>
          </a:stretch>
        </p:blipFill>
        <p:spPr bwMode="auto">
          <a:xfrm>
            <a:off x="251520" y="908720"/>
            <a:ext cx="8676456" cy="577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70056"/>
            <a:ext cx="9144000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СОЗДАТЬ ДОКУМЕНТ, УДОСТОВЕРЯЮЩИЙ ЛИЧНОСТЬ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12334" r="1764" b="3668"/>
          <a:stretch>
            <a:fillRect/>
          </a:stretch>
        </p:blipFill>
        <p:spPr bwMode="auto">
          <a:xfrm>
            <a:off x="0" y="764704"/>
            <a:ext cx="847534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4369" t="7434" r="45783" b="40864"/>
          <a:stretch>
            <a:fillRect/>
          </a:stretch>
        </p:blipFill>
        <p:spPr bwMode="auto">
          <a:xfrm>
            <a:off x="4139952" y="3284984"/>
            <a:ext cx="4608512" cy="336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9144000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ВВЕСТИ ПЕРСОНАЛЬНЫЕ ДАННЫЕ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12334" r="1764" b="18367"/>
          <a:stretch>
            <a:fillRect/>
          </a:stretch>
        </p:blipFill>
        <p:spPr bwMode="auto">
          <a:xfrm>
            <a:off x="179512" y="1268760"/>
            <a:ext cx="8657410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УКАЗАТЬ ИМЕЮЩИЕСЯ ДОКУМЕНТЫ ОБ ОБРАЗОВАНИИ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3975" t="30533" r="976" b="19767"/>
          <a:stretch>
            <a:fillRect/>
          </a:stretch>
        </p:blipFill>
        <p:spPr bwMode="auto">
          <a:xfrm>
            <a:off x="251520" y="2204864"/>
            <a:ext cx="8543597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692696"/>
            <a:ext cx="914400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ВЫБРАТЬ «ОРДИНАТУРА - ГРАЖДАНЕ РФ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 l="13776" t="10801" r="1963" b="47900"/>
          <a:stretch>
            <a:fillRect/>
          </a:stretch>
        </p:blipFill>
        <p:spPr bwMode="auto">
          <a:xfrm>
            <a:off x="-1016" y="2204864"/>
            <a:ext cx="9145016" cy="2521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332656"/>
            <a:ext cx="9144000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ВЫБРАТЬ СПЕЦИАЛЬНОСТЬ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СПЕЦИАЛЬНОСТИ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УКАЗАТЬ ФОРМУ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ФОРМЫ ОБУЧЕНИЯ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234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ms.kapushinskaya</dc:creator>
  <cp:lastModifiedBy>dpo9</cp:lastModifiedBy>
  <cp:revision>38</cp:revision>
  <dcterms:created xsi:type="dcterms:W3CDTF">2022-07-14T12:39:48Z</dcterms:created>
  <dcterms:modified xsi:type="dcterms:W3CDTF">2022-07-15T11:09:09Z</dcterms:modified>
</cp:coreProperties>
</file>